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01" y="620688"/>
            <a:ext cx="8753728" cy="572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1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8" y="332656"/>
            <a:ext cx="9306602" cy="597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9261"/>
            <a:ext cx="8820472" cy="5597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9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4" y="404664"/>
            <a:ext cx="9054055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004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marina</cp:lastModifiedBy>
  <cp:revision>6</cp:revision>
  <dcterms:modified xsi:type="dcterms:W3CDTF">2014-10-21T19:30:52Z</dcterms:modified>
</cp:coreProperties>
</file>